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8" r:id="rId4"/>
    <p:sldId id="268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72" r:id="rId13"/>
    <p:sldId id="266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98E6A2-99DA-4CF4-98EA-31B9A3632D61}" v="85" dt="2025-09-11T19:36:45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lfam Ali" userId="6680a835c52c9deb" providerId="LiveId" clId="{6A66F866-78A4-45D4-982E-02A6A2A4075E}"/>
    <pc:docChg chg="undo custSel addSld modSld sldOrd">
      <pc:chgData name="Gulfam Ali" userId="6680a835c52c9deb" providerId="LiveId" clId="{6A66F866-78A4-45D4-982E-02A6A2A4075E}" dt="2025-09-11T19:41:44.339" v="1104" actId="14100"/>
      <pc:docMkLst>
        <pc:docMk/>
      </pc:docMkLst>
      <pc:sldChg chg="addSp delSp modSp mod">
        <pc:chgData name="Gulfam Ali" userId="6680a835c52c9deb" providerId="LiveId" clId="{6A66F866-78A4-45D4-982E-02A6A2A4075E}" dt="2025-09-11T19:28:48.368" v="1063" actId="1076"/>
        <pc:sldMkLst>
          <pc:docMk/>
          <pc:sldMk cId="1323135596" sldId="256"/>
        </pc:sldMkLst>
        <pc:spChg chg="mod">
          <ac:chgData name="Gulfam Ali" userId="6680a835c52c9deb" providerId="LiveId" clId="{6A66F866-78A4-45D4-982E-02A6A2A4075E}" dt="2025-09-11T19:28:48.368" v="1063" actId="1076"/>
          <ac:spMkLst>
            <pc:docMk/>
            <pc:sldMk cId="1323135596" sldId="256"/>
            <ac:spMk id="6" creationId="{EA044AFD-CE32-E939-2BEC-A4D386464B43}"/>
          </ac:spMkLst>
        </pc:spChg>
        <pc:spChg chg="mod">
          <ac:chgData name="Gulfam Ali" userId="6680a835c52c9deb" providerId="LiveId" clId="{6A66F866-78A4-45D4-982E-02A6A2A4075E}" dt="2025-09-11T19:28:20.844" v="1060" actId="1076"/>
          <ac:spMkLst>
            <pc:docMk/>
            <pc:sldMk cId="1323135596" sldId="256"/>
            <ac:spMk id="7" creationId="{C728A06B-05CD-82BA-098D-E8BCADF3074E}"/>
          </ac:spMkLst>
        </pc:spChg>
        <pc:spChg chg="mod">
          <ac:chgData name="Gulfam Ali" userId="6680a835c52c9deb" providerId="LiveId" clId="{6A66F866-78A4-45D4-982E-02A6A2A4075E}" dt="2025-09-11T19:28:14.037" v="1059" actId="20577"/>
          <ac:spMkLst>
            <pc:docMk/>
            <pc:sldMk cId="1323135596" sldId="256"/>
            <ac:spMk id="8" creationId="{EB3AE5B0-9738-B3A7-F34A-583E063F18DB}"/>
          </ac:spMkLst>
        </pc:spChg>
        <pc:picChg chg="add del mod ord">
          <ac:chgData name="Gulfam Ali" userId="6680a835c52c9deb" providerId="LiveId" clId="{6A66F866-78A4-45D4-982E-02A6A2A4075E}" dt="2025-09-11T16:30:20.994" v="719" actId="478"/>
          <ac:picMkLst>
            <pc:docMk/>
            <pc:sldMk cId="1323135596" sldId="256"/>
            <ac:picMk id="3" creationId="{F2CCB8E8-005C-B798-87F1-8091E2C84A48}"/>
          </ac:picMkLst>
        </pc:picChg>
        <pc:picChg chg="add del mod ord">
          <ac:chgData name="Gulfam Ali" userId="6680a835c52c9deb" providerId="LiveId" clId="{6A66F866-78A4-45D4-982E-02A6A2A4075E}" dt="2025-09-11T17:50:22.851" v="745" actId="29295"/>
          <ac:picMkLst>
            <pc:docMk/>
            <pc:sldMk cId="1323135596" sldId="256"/>
            <ac:picMk id="4" creationId="{68D37B1F-8941-3881-9602-781B880E5F12}"/>
          </ac:picMkLst>
        </pc:picChg>
        <pc:picChg chg="del">
          <ac:chgData name="Gulfam Ali" userId="6680a835c52c9deb" providerId="LiveId" clId="{6A66F866-78A4-45D4-982E-02A6A2A4075E}" dt="2025-09-11T11:54:33.664" v="638" actId="478"/>
          <ac:picMkLst>
            <pc:docMk/>
            <pc:sldMk cId="1323135596" sldId="256"/>
            <ac:picMk id="5" creationId="{3E269D0D-FD70-1807-58D0-F50E830BD9F9}"/>
          </ac:picMkLst>
        </pc:picChg>
      </pc:sldChg>
      <pc:sldChg chg="addSp delSp modSp mod setBg">
        <pc:chgData name="Gulfam Ali" userId="6680a835c52c9deb" providerId="LiveId" clId="{6A66F866-78A4-45D4-982E-02A6A2A4075E}" dt="2025-09-11T19:41:44.339" v="1104" actId="14100"/>
        <pc:sldMkLst>
          <pc:docMk/>
          <pc:sldMk cId="1317387196" sldId="257"/>
        </pc:sldMkLst>
        <pc:spChg chg="add del mod">
          <ac:chgData name="Gulfam Ali" userId="6680a835c52c9deb" providerId="LiveId" clId="{6A66F866-78A4-45D4-982E-02A6A2A4075E}" dt="2025-09-11T09:18:43.081" v="28"/>
          <ac:spMkLst>
            <pc:docMk/>
            <pc:sldMk cId="1317387196" sldId="257"/>
            <ac:spMk id="4" creationId="{A80C72FC-BD83-16D8-59BF-2045C995D78B}"/>
          </ac:spMkLst>
        </pc:spChg>
        <pc:spChg chg="add mod">
          <ac:chgData name="Gulfam Ali" userId="6680a835c52c9deb" providerId="LiveId" clId="{6A66F866-78A4-45D4-982E-02A6A2A4075E}" dt="2025-09-11T15:24:54.260" v="677" actId="207"/>
          <ac:spMkLst>
            <pc:docMk/>
            <pc:sldMk cId="1317387196" sldId="257"/>
            <ac:spMk id="5" creationId="{6D2E3FAC-8526-A16F-C616-7CE4D65A7724}"/>
          </ac:spMkLst>
        </pc:spChg>
        <pc:spChg chg="add del mod">
          <ac:chgData name="Gulfam Ali" userId="6680a835c52c9deb" providerId="LiveId" clId="{6A66F866-78A4-45D4-982E-02A6A2A4075E}" dt="2025-09-11T09:25:59.121" v="75" actId="478"/>
          <ac:spMkLst>
            <pc:docMk/>
            <pc:sldMk cId="1317387196" sldId="257"/>
            <ac:spMk id="6" creationId="{C2626767-3B93-AA39-D087-AB1C36866D42}"/>
          </ac:spMkLst>
        </pc:spChg>
        <pc:spChg chg="add mod">
          <ac:chgData name="Gulfam Ali" userId="6680a835c52c9deb" providerId="LiveId" clId="{6A66F866-78A4-45D4-982E-02A6A2A4075E}" dt="2025-09-11T19:41:44.339" v="1104" actId="14100"/>
          <ac:spMkLst>
            <pc:docMk/>
            <pc:sldMk cId="1317387196" sldId="257"/>
            <ac:spMk id="7" creationId="{54AA5BDC-BE0D-D880-6615-06BF68EEDEA8}"/>
          </ac:spMkLst>
        </pc:spChg>
        <pc:spChg chg="add del mod">
          <ac:chgData name="Gulfam Ali" userId="6680a835c52c9deb" providerId="LiveId" clId="{6A66F866-78A4-45D4-982E-02A6A2A4075E}" dt="2025-09-11T09:59:18.367" v="357" actId="478"/>
          <ac:spMkLst>
            <pc:docMk/>
            <pc:sldMk cId="1317387196" sldId="257"/>
            <ac:spMk id="8" creationId="{3D76F8AC-1C90-64F8-1992-22497EC7D9FA}"/>
          </ac:spMkLst>
        </pc:spChg>
        <pc:picChg chg="add del mod ord">
          <ac:chgData name="Gulfam Ali" userId="6680a835c52c9deb" providerId="LiveId" clId="{6A66F866-78A4-45D4-982E-02A6A2A4075E}" dt="2025-09-11T09:53:53.771" v="302" actId="478"/>
          <ac:picMkLst>
            <pc:docMk/>
            <pc:sldMk cId="1317387196" sldId="257"/>
            <ac:picMk id="3" creationId="{3EFF6054-4780-B9C8-B794-F4125937C5BF}"/>
          </ac:picMkLst>
        </pc:picChg>
        <pc:picChg chg="add mod ord">
          <ac:chgData name="Gulfam Ali" userId="6680a835c52c9deb" providerId="LiveId" clId="{6A66F866-78A4-45D4-982E-02A6A2A4075E}" dt="2025-09-11T16:31:32.461" v="729" actId="14100"/>
          <ac:picMkLst>
            <pc:docMk/>
            <pc:sldMk cId="1317387196" sldId="257"/>
            <ac:picMk id="3" creationId="{CEF47436-CF83-227C-C159-E39B91D0E06D}"/>
          </ac:picMkLst>
        </pc:picChg>
        <pc:picChg chg="add del ord">
          <ac:chgData name="Gulfam Ali" userId="6680a835c52c9deb" providerId="LiveId" clId="{6A66F866-78A4-45D4-982E-02A6A2A4075E}" dt="2025-09-11T12:02:06.884" v="654" actId="478"/>
          <ac:picMkLst>
            <pc:docMk/>
            <pc:sldMk cId="1317387196" sldId="257"/>
            <ac:picMk id="10" creationId="{43F7C52E-0417-F606-906F-77DE0CF7D875}"/>
          </ac:picMkLst>
        </pc:picChg>
        <pc:picChg chg="add del mod ord">
          <ac:chgData name="Gulfam Ali" userId="6680a835c52c9deb" providerId="LiveId" clId="{6A66F866-78A4-45D4-982E-02A6A2A4075E}" dt="2025-09-11T16:31:01.815" v="725" actId="478"/>
          <ac:picMkLst>
            <pc:docMk/>
            <pc:sldMk cId="1317387196" sldId="257"/>
            <ac:picMk id="12" creationId="{3D7DAC15-6EED-C97A-2F04-07467F11B639}"/>
          </ac:picMkLst>
        </pc:picChg>
      </pc:sldChg>
      <pc:sldChg chg="addSp modSp mod ord">
        <pc:chgData name="Gulfam Ali" userId="6680a835c52c9deb" providerId="LiveId" clId="{6A66F866-78A4-45D4-982E-02A6A2A4075E}" dt="2025-09-11T18:12:16.806" v="819" actId="14100"/>
        <pc:sldMkLst>
          <pc:docMk/>
          <pc:sldMk cId="1475683534" sldId="258"/>
        </pc:sldMkLst>
        <pc:spChg chg="add mod">
          <ac:chgData name="Gulfam Ali" userId="6680a835c52c9deb" providerId="LiveId" clId="{6A66F866-78A4-45D4-982E-02A6A2A4075E}" dt="2025-09-11T18:09:41.356" v="807" actId="122"/>
          <ac:spMkLst>
            <pc:docMk/>
            <pc:sldMk cId="1475683534" sldId="258"/>
            <ac:spMk id="4" creationId="{3CF9F7D9-59BF-72F9-EF17-A99A70AC7859}"/>
          </ac:spMkLst>
        </pc:spChg>
        <pc:spChg chg="add mod">
          <ac:chgData name="Gulfam Ali" userId="6680a835c52c9deb" providerId="LiveId" clId="{6A66F866-78A4-45D4-982E-02A6A2A4075E}" dt="2025-09-11T18:12:04.584" v="818" actId="20577"/>
          <ac:spMkLst>
            <pc:docMk/>
            <pc:sldMk cId="1475683534" sldId="258"/>
            <ac:spMk id="5" creationId="{720C5D98-8027-2AD9-10FC-ED5002F2FE6D}"/>
          </ac:spMkLst>
        </pc:spChg>
        <pc:picChg chg="add mod">
          <ac:chgData name="Gulfam Ali" userId="6680a835c52c9deb" providerId="LiveId" clId="{6A66F866-78A4-45D4-982E-02A6A2A4075E}" dt="2025-09-11T18:12:16.806" v="819" actId="14100"/>
          <ac:picMkLst>
            <pc:docMk/>
            <pc:sldMk cId="1475683534" sldId="258"/>
            <ac:picMk id="3" creationId="{353F21C6-7C82-6EA0-4D2B-B99EC34EDBCF}"/>
          </ac:picMkLst>
        </pc:picChg>
      </pc:sldChg>
      <pc:sldChg chg="addSp delSp modSp new mod">
        <pc:chgData name="Gulfam Ali" userId="6680a835c52c9deb" providerId="LiveId" clId="{6A66F866-78A4-45D4-982E-02A6A2A4075E}" dt="2025-09-11T19:05:41.547" v="932" actId="1076"/>
        <pc:sldMkLst>
          <pc:docMk/>
          <pc:sldMk cId="3749142246" sldId="259"/>
        </pc:sldMkLst>
        <pc:spChg chg="add mod">
          <ac:chgData name="Gulfam Ali" userId="6680a835c52c9deb" providerId="LiveId" clId="{6A66F866-78A4-45D4-982E-02A6A2A4075E}" dt="2025-09-11T15:26:31.283" v="685" actId="108"/>
          <ac:spMkLst>
            <pc:docMk/>
            <pc:sldMk cId="3749142246" sldId="259"/>
            <ac:spMk id="5" creationId="{F3385A75-0744-8999-EA24-2FE2D55A9B92}"/>
          </ac:spMkLst>
        </pc:spChg>
        <pc:spChg chg="add mod">
          <ac:chgData name="Gulfam Ali" userId="6680a835c52c9deb" providerId="LiveId" clId="{6A66F866-78A4-45D4-982E-02A6A2A4075E}" dt="2025-09-11T19:05:41.547" v="932" actId="1076"/>
          <ac:spMkLst>
            <pc:docMk/>
            <pc:sldMk cId="3749142246" sldId="259"/>
            <ac:spMk id="6" creationId="{72D20243-ABBB-490E-5B49-2D85F1C4BBAA}"/>
          </ac:spMkLst>
        </pc:spChg>
        <pc:picChg chg="add mod ord">
          <ac:chgData name="Gulfam Ali" userId="6680a835c52c9deb" providerId="LiveId" clId="{6A66F866-78A4-45D4-982E-02A6A2A4075E}" dt="2025-09-11T16:32:14.910" v="734" actId="14100"/>
          <ac:picMkLst>
            <pc:docMk/>
            <pc:sldMk cId="3749142246" sldId="259"/>
            <ac:picMk id="3" creationId="{406966E5-A8BA-9396-3C2A-3018ED5AB43D}"/>
          </ac:picMkLst>
        </pc:picChg>
        <pc:picChg chg="add del mod">
          <ac:chgData name="Gulfam Ali" userId="6680a835c52c9deb" providerId="LiveId" clId="{6A66F866-78A4-45D4-982E-02A6A2A4075E}" dt="2025-09-11T12:01:04.518" v="643" actId="478"/>
          <ac:picMkLst>
            <pc:docMk/>
            <pc:sldMk cId="3749142246" sldId="259"/>
            <ac:picMk id="3" creationId="{F4F3C01A-4B75-8259-E73D-3DBB262EC8D7}"/>
          </ac:picMkLst>
        </pc:picChg>
        <pc:picChg chg="add del mod ord">
          <ac:chgData name="Gulfam Ali" userId="6680a835c52c9deb" providerId="LiveId" clId="{6A66F866-78A4-45D4-982E-02A6A2A4075E}" dt="2025-09-11T16:31:44.241" v="730" actId="478"/>
          <ac:picMkLst>
            <pc:docMk/>
            <pc:sldMk cId="3749142246" sldId="259"/>
            <ac:picMk id="8" creationId="{379D9408-88F5-1784-B693-6C621299E6C4}"/>
          </ac:picMkLst>
        </pc:picChg>
      </pc:sldChg>
      <pc:sldChg chg="addSp delSp modSp new mod">
        <pc:chgData name="Gulfam Ali" userId="6680a835c52c9deb" providerId="LiveId" clId="{6A66F866-78A4-45D4-982E-02A6A2A4075E}" dt="2025-09-11T18:21:05.254" v="874" actId="29295"/>
        <pc:sldMkLst>
          <pc:docMk/>
          <pc:sldMk cId="3588459393" sldId="260"/>
        </pc:sldMkLst>
        <pc:spChg chg="add mod">
          <ac:chgData name="Gulfam Ali" userId="6680a835c52c9deb" providerId="LiveId" clId="{6A66F866-78A4-45D4-982E-02A6A2A4075E}" dt="2025-09-11T15:27:22.054" v="688" actId="108"/>
          <ac:spMkLst>
            <pc:docMk/>
            <pc:sldMk cId="3588459393" sldId="260"/>
            <ac:spMk id="8" creationId="{2F00B491-7699-3BD7-2EA2-CF3BC03095CF}"/>
          </ac:spMkLst>
        </pc:spChg>
        <pc:picChg chg="add del mod">
          <ac:chgData name="Gulfam Ali" userId="6680a835c52c9deb" providerId="LiveId" clId="{6A66F866-78A4-45D4-982E-02A6A2A4075E}" dt="2025-09-11T11:22:04.916" v="471" actId="478"/>
          <ac:picMkLst>
            <pc:docMk/>
            <pc:sldMk cId="3588459393" sldId="260"/>
            <ac:picMk id="3" creationId="{F7AF07AF-4239-C5DD-51DA-3F2E32395AA5}"/>
          </ac:picMkLst>
        </pc:picChg>
        <pc:picChg chg="add mod">
          <ac:chgData name="Gulfam Ali" userId="6680a835c52c9deb" providerId="LiveId" clId="{6A66F866-78A4-45D4-982E-02A6A2A4075E}" dt="2025-09-11T18:21:05.254" v="874" actId="29295"/>
          <ac:picMkLst>
            <pc:docMk/>
            <pc:sldMk cId="3588459393" sldId="260"/>
            <ac:picMk id="5" creationId="{5E78E9B2-611D-1065-ECF8-DEFB217B8170}"/>
          </ac:picMkLst>
        </pc:picChg>
        <pc:picChg chg="add mod ord">
          <ac:chgData name="Gulfam Ali" userId="6680a835c52c9deb" providerId="LiveId" clId="{6A66F866-78A4-45D4-982E-02A6A2A4075E}" dt="2025-09-11T11:26:00.409" v="478" actId="167"/>
          <ac:picMkLst>
            <pc:docMk/>
            <pc:sldMk cId="3588459393" sldId="260"/>
            <ac:picMk id="7" creationId="{E9FE4455-F4F8-212D-6171-E67402C97A37}"/>
          </ac:picMkLst>
        </pc:picChg>
      </pc:sldChg>
      <pc:sldChg chg="addSp modSp new mod">
        <pc:chgData name="Gulfam Ali" userId="6680a835c52c9deb" providerId="LiveId" clId="{6A66F866-78A4-45D4-982E-02A6A2A4075E}" dt="2025-09-11T18:21:34.081" v="876" actId="29295"/>
        <pc:sldMkLst>
          <pc:docMk/>
          <pc:sldMk cId="311190721" sldId="261"/>
        </pc:sldMkLst>
        <pc:spChg chg="add mod">
          <ac:chgData name="Gulfam Ali" userId="6680a835c52c9deb" providerId="LiveId" clId="{6A66F866-78A4-45D4-982E-02A6A2A4075E}" dt="2025-09-11T15:27:35.210" v="689" actId="108"/>
          <ac:spMkLst>
            <pc:docMk/>
            <pc:sldMk cId="311190721" sldId="261"/>
            <ac:spMk id="4" creationId="{1B4EC2FF-4358-0CE7-EA6F-9BDF4DA31C11}"/>
          </ac:spMkLst>
        </pc:spChg>
        <pc:picChg chg="add mod">
          <ac:chgData name="Gulfam Ali" userId="6680a835c52c9deb" providerId="LiveId" clId="{6A66F866-78A4-45D4-982E-02A6A2A4075E}" dt="2025-09-11T11:28:53.610" v="529" actId="14100"/>
          <ac:picMkLst>
            <pc:docMk/>
            <pc:sldMk cId="311190721" sldId="261"/>
            <ac:picMk id="3" creationId="{2FD44677-9E74-EF7F-4AC5-44F1E4F80680}"/>
          </ac:picMkLst>
        </pc:picChg>
        <pc:picChg chg="add mod">
          <ac:chgData name="Gulfam Ali" userId="6680a835c52c9deb" providerId="LiveId" clId="{6A66F866-78A4-45D4-982E-02A6A2A4075E}" dt="2025-09-11T18:21:34.081" v="876" actId="29295"/>
          <ac:picMkLst>
            <pc:docMk/>
            <pc:sldMk cId="311190721" sldId="261"/>
            <ac:picMk id="6" creationId="{371F1DDB-EEB7-E6C4-23C1-99B25834C549}"/>
          </ac:picMkLst>
        </pc:picChg>
      </pc:sldChg>
      <pc:sldChg chg="addSp modSp new mod">
        <pc:chgData name="Gulfam Ali" userId="6680a835c52c9deb" providerId="LiveId" clId="{6A66F866-78A4-45D4-982E-02A6A2A4075E}" dt="2025-09-11T18:21:53.329" v="877" actId="29295"/>
        <pc:sldMkLst>
          <pc:docMk/>
          <pc:sldMk cId="3352746254" sldId="262"/>
        </pc:sldMkLst>
        <pc:spChg chg="add mod">
          <ac:chgData name="Gulfam Ali" userId="6680a835c52c9deb" providerId="LiveId" clId="{6A66F866-78A4-45D4-982E-02A6A2A4075E}" dt="2025-09-11T15:27:44.099" v="690" actId="108"/>
          <ac:spMkLst>
            <pc:docMk/>
            <pc:sldMk cId="3352746254" sldId="262"/>
            <ac:spMk id="4" creationId="{D4F23824-D845-82BD-7A0B-910D22F88CA1}"/>
          </ac:spMkLst>
        </pc:spChg>
        <pc:picChg chg="add mod">
          <ac:chgData name="Gulfam Ali" userId="6680a835c52c9deb" providerId="LiveId" clId="{6A66F866-78A4-45D4-982E-02A6A2A4075E}" dt="2025-09-11T11:35:05.708" v="549" actId="14100"/>
          <ac:picMkLst>
            <pc:docMk/>
            <pc:sldMk cId="3352746254" sldId="262"/>
            <ac:picMk id="3" creationId="{33280B23-2EF7-D572-1E5B-63609579DB1D}"/>
          </ac:picMkLst>
        </pc:picChg>
        <pc:picChg chg="add mod">
          <ac:chgData name="Gulfam Ali" userId="6680a835c52c9deb" providerId="LiveId" clId="{6A66F866-78A4-45D4-982E-02A6A2A4075E}" dt="2025-09-11T18:21:53.329" v="877" actId="29295"/>
          <ac:picMkLst>
            <pc:docMk/>
            <pc:sldMk cId="3352746254" sldId="262"/>
            <ac:picMk id="6" creationId="{93817CA5-E339-6A9A-9674-1D6C7F68AC23}"/>
          </ac:picMkLst>
        </pc:picChg>
      </pc:sldChg>
      <pc:sldChg chg="addSp modSp new mod">
        <pc:chgData name="Gulfam Ali" userId="6680a835c52c9deb" providerId="LiveId" clId="{6A66F866-78A4-45D4-982E-02A6A2A4075E}" dt="2025-09-11T18:22:04.718" v="878" actId="29295"/>
        <pc:sldMkLst>
          <pc:docMk/>
          <pc:sldMk cId="3002396015" sldId="263"/>
        </pc:sldMkLst>
        <pc:spChg chg="add mod">
          <ac:chgData name="Gulfam Ali" userId="6680a835c52c9deb" providerId="LiveId" clId="{6A66F866-78A4-45D4-982E-02A6A2A4075E}" dt="2025-09-11T15:27:51.843" v="691" actId="108"/>
          <ac:spMkLst>
            <pc:docMk/>
            <pc:sldMk cId="3002396015" sldId="263"/>
            <ac:spMk id="4" creationId="{ACA746E1-91A1-07C9-38C3-1D07BFAA62B6}"/>
          </ac:spMkLst>
        </pc:spChg>
        <pc:picChg chg="add mod">
          <ac:chgData name="Gulfam Ali" userId="6680a835c52c9deb" providerId="LiveId" clId="{6A66F866-78A4-45D4-982E-02A6A2A4075E}" dt="2025-09-11T11:39:30.991" v="588" actId="14100"/>
          <ac:picMkLst>
            <pc:docMk/>
            <pc:sldMk cId="3002396015" sldId="263"/>
            <ac:picMk id="3" creationId="{426F1EFE-5366-797C-8A99-D9E2604694F5}"/>
          </ac:picMkLst>
        </pc:picChg>
        <pc:picChg chg="add mod">
          <ac:chgData name="Gulfam Ali" userId="6680a835c52c9deb" providerId="LiveId" clId="{6A66F866-78A4-45D4-982E-02A6A2A4075E}" dt="2025-09-11T18:22:04.718" v="878" actId="29295"/>
          <ac:picMkLst>
            <pc:docMk/>
            <pc:sldMk cId="3002396015" sldId="263"/>
            <ac:picMk id="6" creationId="{16EE1A8F-00CF-E1C0-1935-68FA90ED5518}"/>
          </ac:picMkLst>
        </pc:picChg>
      </pc:sldChg>
      <pc:sldChg chg="addSp modSp new mod">
        <pc:chgData name="Gulfam Ali" userId="6680a835c52c9deb" providerId="LiveId" clId="{6A66F866-78A4-45D4-982E-02A6A2A4075E}" dt="2025-09-11T18:22:26.163" v="879" actId="29295"/>
        <pc:sldMkLst>
          <pc:docMk/>
          <pc:sldMk cId="983439686" sldId="264"/>
        </pc:sldMkLst>
        <pc:spChg chg="add mod">
          <ac:chgData name="Gulfam Ali" userId="6680a835c52c9deb" providerId="LiveId" clId="{6A66F866-78A4-45D4-982E-02A6A2A4075E}" dt="2025-09-11T15:28:00.484" v="692" actId="108"/>
          <ac:spMkLst>
            <pc:docMk/>
            <pc:sldMk cId="983439686" sldId="264"/>
            <ac:spMk id="4" creationId="{8F22FF46-9DBA-CD41-4FA1-ECA2E37D18C0}"/>
          </ac:spMkLst>
        </pc:spChg>
        <pc:picChg chg="add mod">
          <ac:chgData name="Gulfam Ali" userId="6680a835c52c9deb" providerId="LiveId" clId="{6A66F866-78A4-45D4-982E-02A6A2A4075E}" dt="2025-09-11T11:45:34.963" v="608" actId="14100"/>
          <ac:picMkLst>
            <pc:docMk/>
            <pc:sldMk cId="983439686" sldId="264"/>
            <ac:picMk id="3" creationId="{76868367-FCD7-D89F-C1D1-8C34D048837D}"/>
          </ac:picMkLst>
        </pc:picChg>
        <pc:picChg chg="add mod">
          <ac:chgData name="Gulfam Ali" userId="6680a835c52c9deb" providerId="LiveId" clId="{6A66F866-78A4-45D4-982E-02A6A2A4075E}" dt="2025-09-11T18:22:26.163" v="879" actId="29295"/>
          <ac:picMkLst>
            <pc:docMk/>
            <pc:sldMk cId="983439686" sldId="264"/>
            <ac:picMk id="5" creationId="{63D315B4-BBE1-0EE5-0DE8-E6950F4BE1C6}"/>
          </ac:picMkLst>
        </pc:picChg>
      </pc:sldChg>
      <pc:sldChg chg="addSp delSp modSp new mod setBg">
        <pc:chgData name="Gulfam Ali" userId="6680a835c52c9deb" providerId="LiveId" clId="{6A66F866-78A4-45D4-982E-02A6A2A4075E}" dt="2025-09-11T19:36:26.565" v="1085"/>
        <pc:sldMkLst>
          <pc:docMk/>
          <pc:sldMk cId="2305059382" sldId="265"/>
        </pc:sldMkLst>
        <pc:spChg chg="add mod">
          <ac:chgData name="Gulfam Ali" userId="6680a835c52c9deb" providerId="LiveId" clId="{6A66F866-78A4-45D4-982E-02A6A2A4075E}" dt="2025-09-11T15:28:09.139" v="693" actId="108"/>
          <ac:spMkLst>
            <pc:docMk/>
            <pc:sldMk cId="2305059382" sldId="265"/>
            <ac:spMk id="4" creationId="{E273A6A2-57F4-0B35-C1B3-F09158AD4687}"/>
          </ac:spMkLst>
        </pc:spChg>
        <pc:picChg chg="add del mod">
          <ac:chgData name="Gulfam Ali" userId="6680a835c52c9deb" providerId="LiveId" clId="{6A66F866-78A4-45D4-982E-02A6A2A4075E}" dt="2025-09-11T19:36:22.041" v="1084" actId="478"/>
          <ac:picMkLst>
            <pc:docMk/>
            <pc:sldMk cId="2305059382" sldId="265"/>
            <ac:picMk id="3" creationId="{AD94D466-0E95-2252-FCA8-159E4D7B4EE3}"/>
          </ac:picMkLst>
        </pc:picChg>
      </pc:sldChg>
      <pc:sldChg chg="addSp modSp new mod setBg">
        <pc:chgData name="Gulfam Ali" userId="6680a835c52c9deb" providerId="LiveId" clId="{6A66F866-78A4-45D4-982E-02A6A2A4075E}" dt="2025-09-11T19:17:35.062" v="987" actId="108"/>
        <pc:sldMkLst>
          <pc:docMk/>
          <pc:sldMk cId="1834519736" sldId="266"/>
        </pc:sldMkLst>
        <pc:spChg chg="add mod">
          <ac:chgData name="Gulfam Ali" userId="6680a835c52c9deb" providerId="LiveId" clId="{6A66F866-78A4-45D4-982E-02A6A2A4075E}" dt="2025-09-11T19:17:35.062" v="987" actId="108"/>
          <ac:spMkLst>
            <pc:docMk/>
            <pc:sldMk cId="1834519736" sldId="266"/>
            <ac:spMk id="4" creationId="{36506FED-32C6-06F5-F4F7-3EAD0A756A84}"/>
          </ac:spMkLst>
        </pc:spChg>
        <pc:spChg chg="add mod">
          <ac:chgData name="Gulfam Ali" userId="6680a835c52c9deb" providerId="LiveId" clId="{6A66F866-78A4-45D4-982E-02A6A2A4075E}" dt="2025-09-11T19:11:29.637" v="960" actId="20577"/>
          <ac:spMkLst>
            <pc:docMk/>
            <pc:sldMk cId="1834519736" sldId="266"/>
            <ac:spMk id="5" creationId="{8DAE3E2E-88AF-2A89-515D-0CBAFE388C75}"/>
          </ac:spMkLst>
        </pc:spChg>
        <pc:spChg chg="add">
          <ac:chgData name="Gulfam Ali" userId="6680a835c52c9deb" providerId="LiveId" clId="{6A66F866-78A4-45D4-982E-02A6A2A4075E}" dt="2025-09-11T19:08:21.650" v="940"/>
          <ac:spMkLst>
            <pc:docMk/>
            <pc:sldMk cId="1834519736" sldId="266"/>
            <ac:spMk id="6" creationId="{1D18A23B-3E0C-0560-CDCE-A8204DC2D4E7}"/>
          </ac:spMkLst>
        </pc:spChg>
        <pc:picChg chg="add mod">
          <ac:chgData name="Gulfam Ali" userId="6680a835c52c9deb" providerId="LiveId" clId="{6A66F866-78A4-45D4-982E-02A6A2A4075E}" dt="2025-09-11T19:02:12.996" v="896" actId="14100"/>
          <ac:picMkLst>
            <pc:docMk/>
            <pc:sldMk cId="1834519736" sldId="266"/>
            <ac:picMk id="3" creationId="{6BA07060-7BFE-C781-5377-4044B4113017}"/>
          </ac:picMkLst>
        </pc:picChg>
      </pc:sldChg>
      <pc:sldChg chg="addSp modSp new mod ord">
        <pc:chgData name="Gulfam Ali" userId="6680a835c52c9deb" providerId="LiveId" clId="{6A66F866-78A4-45D4-982E-02A6A2A4075E}" dt="2025-09-11T17:49:13.310" v="744" actId="14100"/>
        <pc:sldMkLst>
          <pc:docMk/>
          <pc:sldMk cId="1581930155" sldId="267"/>
        </pc:sldMkLst>
        <pc:picChg chg="add mod">
          <ac:chgData name="Gulfam Ali" userId="6680a835c52c9deb" providerId="LiveId" clId="{6A66F866-78A4-45D4-982E-02A6A2A4075E}" dt="2025-09-11T17:49:13.310" v="744" actId="14100"/>
          <ac:picMkLst>
            <pc:docMk/>
            <pc:sldMk cId="1581930155" sldId="267"/>
            <ac:picMk id="3" creationId="{050A0BE4-C84A-9A57-1CD2-1DF92885C912}"/>
          </ac:picMkLst>
        </pc:picChg>
      </pc:sldChg>
      <pc:sldChg chg="addSp delSp modSp new mod setBg">
        <pc:chgData name="Gulfam Ali" userId="6680a835c52c9deb" providerId="LiveId" clId="{6A66F866-78A4-45D4-982E-02A6A2A4075E}" dt="2025-09-11T19:30:12.488" v="1074" actId="1076"/>
        <pc:sldMkLst>
          <pc:docMk/>
          <pc:sldMk cId="48450962" sldId="268"/>
        </pc:sldMkLst>
        <pc:spChg chg="add mod">
          <ac:chgData name="Gulfam Ali" userId="6680a835c52c9deb" providerId="LiveId" clId="{6A66F866-78A4-45D4-982E-02A6A2A4075E}" dt="2025-09-11T18:17:29.595" v="841" actId="122"/>
          <ac:spMkLst>
            <pc:docMk/>
            <pc:sldMk cId="48450962" sldId="268"/>
            <ac:spMk id="4" creationId="{A142617E-297E-0A61-CA58-0BA9C0027D86}"/>
          </ac:spMkLst>
        </pc:spChg>
        <pc:spChg chg="add del mod">
          <ac:chgData name="Gulfam Ali" userId="6680a835c52c9deb" providerId="LiveId" clId="{6A66F866-78A4-45D4-982E-02A6A2A4075E}" dt="2025-09-11T19:30:12.488" v="1074" actId="1076"/>
          <ac:spMkLst>
            <pc:docMk/>
            <pc:sldMk cId="48450962" sldId="268"/>
            <ac:spMk id="5" creationId="{1FB1D197-617B-3A04-8E1B-D7C27FC36FC6}"/>
          </ac:spMkLst>
        </pc:spChg>
        <pc:spChg chg="add">
          <ac:chgData name="Gulfam Ali" userId="6680a835c52c9deb" providerId="LiveId" clId="{6A66F866-78A4-45D4-982E-02A6A2A4075E}" dt="2025-09-11T18:18:10.782" v="843"/>
          <ac:spMkLst>
            <pc:docMk/>
            <pc:sldMk cId="48450962" sldId="268"/>
            <ac:spMk id="6" creationId="{E69499B2-613E-481E-816C-4D22D7877E9D}"/>
          </ac:spMkLst>
        </pc:spChg>
        <pc:spChg chg="add">
          <ac:chgData name="Gulfam Ali" userId="6680a835c52c9deb" providerId="LiveId" clId="{6A66F866-78A4-45D4-982E-02A6A2A4075E}" dt="2025-09-11T18:18:18.141" v="844"/>
          <ac:spMkLst>
            <pc:docMk/>
            <pc:sldMk cId="48450962" sldId="268"/>
            <ac:spMk id="7" creationId="{05C1E1CA-D9A7-4770-AA86-E544EFFA9A8E}"/>
          </ac:spMkLst>
        </pc:spChg>
        <pc:spChg chg="add">
          <ac:chgData name="Gulfam Ali" userId="6680a835c52c9deb" providerId="LiveId" clId="{6A66F866-78A4-45D4-982E-02A6A2A4075E}" dt="2025-09-11T18:18:35.926" v="867"/>
          <ac:spMkLst>
            <pc:docMk/>
            <pc:sldMk cId="48450962" sldId="268"/>
            <ac:spMk id="8" creationId="{7C3DD0F4-62A7-0040-79B4-5FBC2D5F9C2D}"/>
          </ac:spMkLst>
        </pc:spChg>
        <pc:picChg chg="add mod">
          <ac:chgData name="Gulfam Ali" userId="6680a835c52c9deb" providerId="LiveId" clId="{6A66F866-78A4-45D4-982E-02A6A2A4075E}" dt="2025-09-11T18:16:50.766" v="837" actId="29295"/>
          <ac:picMkLst>
            <pc:docMk/>
            <pc:sldMk cId="48450962" sldId="268"/>
            <ac:picMk id="3" creationId="{20E6B087-BC43-BA5E-27D4-B53E2CE962D9}"/>
          </ac:picMkLst>
        </pc:picChg>
      </pc:sldChg>
      <pc:sldChg chg="addSp modSp new mod setBg">
        <pc:chgData name="Gulfam Ali" userId="6680a835c52c9deb" providerId="LiveId" clId="{6A66F866-78A4-45D4-982E-02A6A2A4075E}" dt="2025-09-11T19:20:30.874" v="1000" actId="1076"/>
        <pc:sldMkLst>
          <pc:docMk/>
          <pc:sldMk cId="942917018" sldId="269"/>
        </pc:sldMkLst>
        <pc:spChg chg="add mod">
          <ac:chgData name="Gulfam Ali" userId="6680a835c52c9deb" providerId="LiveId" clId="{6A66F866-78A4-45D4-982E-02A6A2A4075E}" dt="2025-09-11T19:18:38.912" v="993" actId="122"/>
          <ac:spMkLst>
            <pc:docMk/>
            <pc:sldMk cId="942917018" sldId="269"/>
            <ac:spMk id="4" creationId="{4F28B914-88A2-FE9D-A0B3-1C9AEDBFFC0E}"/>
          </ac:spMkLst>
        </pc:spChg>
        <pc:spChg chg="add mod">
          <ac:chgData name="Gulfam Ali" userId="6680a835c52c9deb" providerId="LiveId" clId="{6A66F866-78A4-45D4-982E-02A6A2A4075E}" dt="2025-09-11T19:18:13.886" v="990" actId="571"/>
          <ac:spMkLst>
            <pc:docMk/>
            <pc:sldMk cId="942917018" sldId="269"/>
            <ac:spMk id="5" creationId="{A092D726-4547-2915-5DDA-261ECDE617E2}"/>
          </ac:spMkLst>
        </pc:spChg>
        <pc:spChg chg="add mod">
          <ac:chgData name="Gulfam Ali" userId="6680a835c52c9deb" providerId="LiveId" clId="{6A66F866-78A4-45D4-982E-02A6A2A4075E}" dt="2025-09-11T19:20:30.874" v="1000" actId="1076"/>
          <ac:spMkLst>
            <pc:docMk/>
            <pc:sldMk cId="942917018" sldId="269"/>
            <ac:spMk id="6" creationId="{F277D7CF-C52D-17C5-E656-26162ADA872F}"/>
          </ac:spMkLst>
        </pc:spChg>
        <pc:picChg chg="add mod">
          <ac:chgData name="Gulfam Ali" userId="6680a835c52c9deb" providerId="LiveId" clId="{6A66F866-78A4-45D4-982E-02A6A2A4075E}" dt="2025-09-11T19:13:40.600" v="965" actId="14100"/>
          <ac:picMkLst>
            <pc:docMk/>
            <pc:sldMk cId="942917018" sldId="269"/>
            <ac:picMk id="3" creationId="{3878FAC5-A6BF-DF2D-316D-5789A4874CDE}"/>
          </ac:picMkLst>
        </pc:picChg>
      </pc:sldChg>
      <pc:sldChg chg="addSp modSp new mod setBg">
        <pc:chgData name="Gulfam Ali" userId="6680a835c52c9deb" providerId="LiveId" clId="{6A66F866-78A4-45D4-982E-02A6A2A4075E}" dt="2025-09-11T19:27:12.899" v="1019" actId="1076"/>
        <pc:sldMkLst>
          <pc:docMk/>
          <pc:sldMk cId="832795927" sldId="270"/>
        </pc:sldMkLst>
        <pc:spChg chg="add mod">
          <ac:chgData name="Gulfam Ali" userId="6680a835c52c9deb" providerId="LiveId" clId="{6A66F866-78A4-45D4-982E-02A6A2A4075E}" dt="2025-09-11T19:25:35.475" v="1008" actId="122"/>
          <ac:spMkLst>
            <pc:docMk/>
            <pc:sldMk cId="832795927" sldId="270"/>
            <ac:spMk id="4" creationId="{A135F1AE-434F-CD13-5243-1CE08EAC2765}"/>
          </ac:spMkLst>
        </pc:spChg>
        <pc:spChg chg="add mod">
          <ac:chgData name="Gulfam Ali" userId="6680a835c52c9deb" providerId="LiveId" clId="{6A66F866-78A4-45D4-982E-02A6A2A4075E}" dt="2025-09-11T19:27:12.899" v="1019" actId="1076"/>
          <ac:spMkLst>
            <pc:docMk/>
            <pc:sldMk cId="832795927" sldId="270"/>
            <ac:spMk id="5" creationId="{CAFDBED7-0734-77D6-0601-F1CEF50A1DB9}"/>
          </ac:spMkLst>
        </pc:spChg>
        <pc:picChg chg="add mod">
          <ac:chgData name="Gulfam Ali" userId="6680a835c52c9deb" providerId="LiveId" clId="{6A66F866-78A4-45D4-982E-02A6A2A4075E}" dt="2025-09-11T19:23:43.372" v="1004" actId="14100"/>
          <ac:picMkLst>
            <pc:docMk/>
            <pc:sldMk cId="832795927" sldId="270"/>
            <ac:picMk id="3" creationId="{BCD10564-857C-9421-0BF8-BC2953237F27}"/>
          </ac:picMkLst>
        </pc:picChg>
      </pc:sldChg>
      <pc:sldChg chg="addSp delSp modSp new mod setBg">
        <pc:chgData name="Gulfam Ali" userId="6680a835c52c9deb" providerId="LiveId" clId="{6A66F866-78A4-45D4-982E-02A6A2A4075E}" dt="2025-09-11T19:34:45.155" v="1081" actId="14100"/>
        <pc:sldMkLst>
          <pc:docMk/>
          <pc:sldMk cId="3719196390" sldId="271"/>
        </pc:sldMkLst>
        <pc:picChg chg="add del mod">
          <ac:chgData name="Gulfam Ali" userId="6680a835c52c9deb" providerId="LiveId" clId="{6A66F866-78A4-45D4-982E-02A6A2A4075E}" dt="2025-09-11T19:34:29.131" v="1075" actId="478"/>
          <ac:picMkLst>
            <pc:docMk/>
            <pc:sldMk cId="3719196390" sldId="271"/>
            <ac:picMk id="3" creationId="{250030D3-47F4-2FA1-F0D4-9CC1D9D80654}"/>
          </ac:picMkLst>
        </pc:picChg>
        <pc:picChg chg="add mod">
          <ac:chgData name="Gulfam Ali" userId="6680a835c52c9deb" providerId="LiveId" clId="{6A66F866-78A4-45D4-982E-02A6A2A4075E}" dt="2025-09-11T19:34:45.155" v="1081" actId="14100"/>
          <ac:picMkLst>
            <pc:docMk/>
            <pc:sldMk cId="3719196390" sldId="271"/>
            <ac:picMk id="5" creationId="{C33AC482-BA17-FE3C-57E1-66C486E58DB9}"/>
          </ac:picMkLst>
        </pc:picChg>
      </pc:sldChg>
      <pc:sldChg chg="addSp modSp new mod setBg">
        <pc:chgData name="Gulfam Ali" userId="6680a835c52c9deb" providerId="LiveId" clId="{6A66F866-78A4-45D4-982E-02A6A2A4075E}" dt="2025-09-11T19:38:00.230" v="1103" actId="108"/>
        <pc:sldMkLst>
          <pc:docMk/>
          <pc:sldMk cId="1212605589" sldId="272"/>
        </pc:sldMkLst>
        <pc:spChg chg="add mod">
          <ac:chgData name="Gulfam Ali" userId="6680a835c52c9deb" providerId="LiveId" clId="{6A66F866-78A4-45D4-982E-02A6A2A4075E}" dt="2025-09-11T19:38:00.230" v="1103" actId="108"/>
          <ac:spMkLst>
            <pc:docMk/>
            <pc:sldMk cId="1212605589" sldId="272"/>
            <ac:spMk id="2" creationId="{4DB0F0FA-843D-06E3-0747-01FE3D1647C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E38C6-47D9-EB16-5593-1D7A07823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EDA3DD-F135-5A18-2E52-C198AAA61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6C02E-DE66-0E05-F02F-85B4EF1B8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366F-6636-41B1-8FBA-416C773DE2B4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6AA13-E10B-5D31-9D9A-70D77B77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86435-F713-B33E-B438-02606815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859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F83EC-6DFE-B0EB-FF5F-2CBDE019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8B9415-4079-A6A8-C795-273ACEC6E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229E5-DD9C-21FE-441D-73263968F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366F-6636-41B1-8FBA-416C773DE2B4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C7A5D-E026-97B7-425E-0001CF90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F5135-BE0C-4417-8FB4-2399330C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346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A71E93-9A8B-DBAF-E0C2-B9DE0F9C3D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D8702-769E-A59D-E02F-6F0526FD8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06B00-CDA2-14B7-F6C1-129102AD9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366F-6636-41B1-8FBA-416C773DE2B4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3AB7E-EFC2-C333-F413-63C487CD0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16204-E94E-0DDB-5EE9-30BDCA04B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53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BC72-09D2-E7B2-85CE-D5C2F858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4FF8B-DE8D-4D6E-ADC5-6F195E3F8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F3B90-016C-AC47-FC1E-9F959A124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366F-6636-41B1-8FBA-416C773DE2B4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AF691-EA9B-B35F-3189-DC558315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59A97-5B03-B065-8092-AA218C716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11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B4F9-F29A-8C56-CD01-C97787C9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55E46-C6F1-2323-27A6-1EDE668FA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EE8E5-BBB9-7306-54B9-9C6A0CBD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366F-6636-41B1-8FBA-416C773DE2B4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D3018-BBC0-12B3-1381-CC1CF1FF2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397DF-5283-53FD-C5E2-996656E3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81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BEA5-5F5E-ADAB-C5AB-30D54A499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1D4EA-9342-0601-7992-72355ED62F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7B674-ED55-1DC8-3F17-681869E7A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BFD90-C402-6907-1130-8864E496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366F-6636-41B1-8FBA-416C773DE2B4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1C980-F6CD-4C5F-3BB4-B02F5436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5816C-FF29-EF47-FD4C-389A1F431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776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39F5-D20E-2C9E-33E0-03B31E1FE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B2CC0-44C0-B8E6-C44F-BFCFC60BF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39750-1245-DD32-A88A-2BF620241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DF0D3-CAFB-9904-6F16-BD1A66FE4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E2DEFC-B69D-9E92-E9EC-074FF58304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15C4E6-0D73-40C4-F140-5249B9EDC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366F-6636-41B1-8FBA-416C773DE2B4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CC28E0-39EB-F2AC-3807-7D061E3E0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1D0F5-4EFC-9746-A851-96169BC95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36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A6C2-8BA3-D0ED-16F1-3E786087F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7B192-DB41-A3BE-810F-79BB50D95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366F-6636-41B1-8FBA-416C773DE2B4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1EE9F-8F5A-3FDC-A2FD-771CC41CF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9D157-6273-DB6F-FCDD-FB14D75F0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324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9A4E8-C6B7-7CB9-FA18-89FD3F699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366F-6636-41B1-8FBA-416C773DE2B4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FFB9BF-B3B9-06EC-411D-C65FA05A3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E3D82-04AC-31DE-5B39-95D92016F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58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8C82E-9BB6-3E31-F71A-2FDFEA93D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5E46A-AC21-5AC3-CD8C-C3C9A5B4D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4BB9B-E1D1-E2C1-F6E6-13ED2AB04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3986B-9BE9-C57C-E13F-0B63F58A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366F-6636-41B1-8FBA-416C773DE2B4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2702B-8CA2-D1E8-553A-9A107B3F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ECCF4-1F9A-9F27-437D-DE81EC54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0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A705-67A8-B4BB-3269-69875D67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49092C-6606-5B57-7FE1-5BA754BC90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006F5-E3F6-B209-4FDF-E54F2721A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A84A6-8F9E-0BB9-8AEA-85C97BB24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8366F-6636-41B1-8FBA-416C773DE2B4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369FC-AD34-2B1B-082D-231B4472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31681-519E-13DA-204D-4F51A87A4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679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CD88D3-101C-1FB2-B0EE-FE20B9433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25F5D-72A9-1076-4086-C970CF982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20B8A-AC45-1926-61BE-71B32EFB6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8366F-6636-41B1-8FBA-416C773DE2B4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2BBF6-B8A2-CB5B-9F16-D8EDF75C2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9132-1BF0-C516-3BA9-19D29DD4B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23471-6F24-4753-AF6A-030F610FAC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57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A0BE4-C84A-9A57-1CD2-1DF92885C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30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6F1EFE-5366-797C-8A99-D9E260469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746E1-91A1-07C9-38C3-1D07BFAA62B6}"/>
              </a:ext>
            </a:extLst>
          </p:cNvPr>
          <p:cNvSpPr txBox="1"/>
          <p:nvPr/>
        </p:nvSpPr>
        <p:spPr>
          <a:xfrm>
            <a:off x="0" y="0"/>
            <a:ext cx="12192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TABLEAU DASHBOARD 2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EE1A8F-00CF-E1C0-1935-68FA90ED55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3561"/>
            <a:ext cx="12192000" cy="589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96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68367-FCD7-D89F-C1D1-8C34D048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22FF46-9DBA-CD41-4FA1-ECA2E37D18C0}"/>
              </a:ext>
            </a:extLst>
          </p:cNvPr>
          <p:cNvSpPr txBox="1"/>
          <p:nvPr/>
        </p:nvSpPr>
        <p:spPr>
          <a:xfrm>
            <a:off x="0" y="0"/>
            <a:ext cx="12192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POWER BI DASHBOARD 1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315B4-BBE1-0EE5-0DE8-E6950F4BE1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5486"/>
            <a:ext cx="12192000" cy="59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39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F74E0-92FF-ED7E-1782-675BCA7C7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B3E37-A733-3EF0-B4DC-27020AC2F08E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POWER BI DASHBOARD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3D358-9CDE-290E-6B9C-C586BF98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1774"/>
            <a:ext cx="12192000" cy="598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28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A07060-7BFE-C781-5377-4044B411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506FED-32C6-06F5-F4F7-3EAD0A756A84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Analytical Highlights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E3E2E-88AF-2A89-515D-0CBAFE388C75}"/>
              </a:ext>
            </a:extLst>
          </p:cNvPr>
          <p:cNvSpPr txBox="1"/>
          <p:nvPr/>
        </p:nvSpPr>
        <p:spPr>
          <a:xfrm>
            <a:off x="698090" y="1156741"/>
            <a:ext cx="11277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 i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defRPr>
            </a:lvl1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Steady growth in total clients and new clients acquisition.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Increasing loan disbursements and repayment collections → indicates trust in lending process.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High principal recovery rate shows strong repayment discipline.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Balanced credit vs debit transactions → indicates healthy cash flow.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Branch-level data highlights regional performance differences.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4519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78FAC5-A6BF-DF2D-316D-5789A4874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28B914-88A2-FE9D-A0B3-1C9AEDBFFC0E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Bottlenecks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7D7CF-C52D-17C5-E656-26162ADA872F}"/>
              </a:ext>
            </a:extLst>
          </p:cNvPr>
          <p:cNvSpPr txBox="1"/>
          <p:nvPr/>
        </p:nvSpPr>
        <p:spPr>
          <a:xfrm>
            <a:off x="609600" y="1563329"/>
            <a:ext cx="1050085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Inactive clients lowering account activity ratio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Some branches underperforming compared to others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Default or delayed repayments still impacting revenue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Limited digital engagement among certain customer segments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Need for better fraud detection &amp; risk management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917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D10564-857C-9421-0BF8-BC2953237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35F1AE-434F-CD13-5243-1CE08EAC2765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Strategic Suggestions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FDBED7-0734-77D6-0601-F1CEF50A1DB9}"/>
              </a:ext>
            </a:extLst>
          </p:cNvPr>
          <p:cNvSpPr txBox="1"/>
          <p:nvPr/>
        </p:nvSpPr>
        <p:spPr>
          <a:xfrm>
            <a:off x="757083" y="1284561"/>
            <a:ext cx="1105145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Strengthen customer engagement programs to activate dormant clients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Offer personalized loan products based on transaction/repayment history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Increase digital adoption via mobile &amp; online banking campaigns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Enhance branch-level monitoring with real-time dashboards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Implement AI/ML-driven risk analysis to reduce defaults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Regular customer feedback surveys to improve satisfaction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279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3AC482-BA17-FE3C-57E1-66C486E58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9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D37B1F-8941-3881-9602-781B880E5F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044AFD-CE32-E939-2BEC-A4D386464B43}"/>
              </a:ext>
            </a:extLst>
          </p:cNvPr>
          <p:cNvSpPr txBox="1"/>
          <p:nvPr/>
        </p:nvSpPr>
        <p:spPr>
          <a:xfrm>
            <a:off x="501445" y="1764314"/>
            <a:ext cx="52110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5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Meet the Team: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8A06B-05CD-82BA-098D-E8BCADF3074E}"/>
              </a:ext>
            </a:extLst>
          </p:cNvPr>
          <p:cNvSpPr txBox="1"/>
          <p:nvPr/>
        </p:nvSpPr>
        <p:spPr>
          <a:xfrm>
            <a:off x="1052052" y="2505260"/>
            <a:ext cx="4660490" cy="4175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Sumit</a:t>
            </a:r>
          </a:p>
          <a:p>
            <a:pPr>
              <a:lnSpc>
                <a:spcPct val="150000"/>
              </a:lnSpc>
            </a:pPr>
            <a:r>
              <a:rPr lang="en-IN" sz="3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Pranay</a:t>
            </a:r>
          </a:p>
          <a:p>
            <a:pPr>
              <a:lnSpc>
                <a:spcPct val="150000"/>
              </a:lnSpc>
            </a:pPr>
            <a:r>
              <a:rPr lang="en-IN" sz="3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Kaviraj</a:t>
            </a:r>
          </a:p>
          <a:p>
            <a:pPr>
              <a:lnSpc>
                <a:spcPct val="150000"/>
              </a:lnSpc>
            </a:pPr>
            <a:r>
              <a:rPr lang="en-IN" sz="3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Shivam</a:t>
            </a:r>
          </a:p>
          <a:p>
            <a:pPr>
              <a:lnSpc>
                <a:spcPct val="150000"/>
              </a:lnSpc>
            </a:pPr>
            <a:r>
              <a:rPr lang="en-IN" sz="3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Ramjee</a:t>
            </a:r>
          </a:p>
          <a:p>
            <a:pPr>
              <a:lnSpc>
                <a:spcPct val="150000"/>
              </a:lnSpc>
            </a:pPr>
            <a:r>
              <a:rPr lang="en-IN" sz="3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Gulfam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3AE5B0-9738-B3A7-F34A-583E063F18DB}"/>
              </a:ext>
            </a:extLst>
          </p:cNvPr>
          <p:cNvSpPr txBox="1"/>
          <p:nvPr/>
        </p:nvSpPr>
        <p:spPr>
          <a:xfrm>
            <a:off x="1435510" y="176981"/>
            <a:ext cx="93209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Banking Analytics and Credit – Debit Analytics</a:t>
            </a:r>
          </a:p>
        </p:txBody>
      </p:sp>
    </p:spTree>
    <p:extLst>
      <p:ext uri="{BB962C8B-B14F-4D97-AF65-F5344CB8AC3E}">
        <p14:creationId xmlns:p14="http://schemas.microsoft.com/office/powerpoint/2010/main" val="1323135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3F21C6-7C82-6EA0-4D2B-B99EC34EDB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7000"/>
          </a:blip>
          <a:stretch>
            <a:fillRect/>
          </a:stretch>
        </p:blipFill>
        <p:spPr>
          <a:xfrm>
            <a:off x="-68826" y="0"/>
            <a:ext cx="1226082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F9F7D9-59BF-72F9-EF17-A99A70AC7859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Objectives and Impacts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C5D98-8027-2AD9-10FC-ED5002F2FE6D}"/>
              </a:ext>
            </a:extLst>
          </p:cNvPr>
          <p:cNvSpPr txBox="1"/>
          <p:nvPr/>
        </p:nvSpPr>
        <p:spPr>
          <a:xfrm>
            <a:off x="3392129" y="698091"/>
            <a:ext cx="8583562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Objectives: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 analyze banking data (clients, loans, repayments, and branch transactions) to track performance and financial health.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Built SQL queries to calculate KPIs like Total Clients, Active Clients, Loan Disbursed, Repayments, and Principal Recovery Rate.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Extended analysis to transaction growth at the branch level using debit/credit records.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Provided a data-driven framework to evaluate client base, loan efficiency, repayment strength, and branch growth trends.</a:t>
            </a:r>
          </a:p>
        </p:txBody>
      </p:sp>
    </p:spTree>
    <p:extLst>
      <p:ext uri="{BB962C8B-B14F-4D97-AF65-F5344CB8AC3E}">
        <p14:creationId xmlns:p14="http://schemas.microsoft.com/office/powerpoint/2010/main" val="1475683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E6B087-BC43-BA5E-27D4-B53E2CE962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2617E-297E-0A61-CA58-0BA9C0027D86}"/>
              </a:ext>
            </a:extLst>
          </p:cNvPr>
          <p:cNvSpPr txBox="1"/>
          <p:nvPr/>
        </p:nvSpPr>
        <p:spPr>
          <a:xfrm>
            <a:off x="0" y="0"/>
            <a:ext cx="12192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Objectives and Impacts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1D197-617B-3A04-8E1B-D7C27FC36FC6}"/>
              </a:ext>
            </a:extLst>
          </p:cNvPr>
          <p:cNvSpPr txBox="1"/>
          <p:nvPr/>
        </p:nvSpPr>
        <p:spPr>
          <a:xfrm>
            <a:off x="344129" y="569386"/>
            <a:ext cx="7148052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Impacts: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Clear visibility on new vs. active vs. lost clients helps in designing retention strategies.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Identification of delinquent and default trends improves credit risk assessment.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Automated dashboards save manual reporting time and reduce errors.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Insights on disbursement, recovery rate, and profitability guide smarter lending policies.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Branch-level comparisons highlight top-performing and underperforming regions.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450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F47436-CF83-227C-C159-E39B91D0E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2E3FAC-8526-A16F-C616-7CE4D65A7724}"/>
              </a:ext>
            </a:extLst>
          </p:cNvPr>
          <p:cNvSpPr txBox="1"/>
          <p:nvPr/>
        </p:nvSpPr>
        <p:spPr>
          <a:xfrm>
            <a:off x="383459" y="157316"/>
            <a:ext cx="114250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Banking Analytics KPI INFOGRAPHICS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AA5BDC-BE0D-D880-6615-06BF68EEDEA8}"/>
              </a:ext>
            </a:extLst>
          </p:cNvPr>
          <p:cNvSpPr txBox="1"/>
          <p:nvPr/>
        </p:nvSpPr>
        <p:spPr>
          <a:xfrm>
            <a:off x="688258" y="930128"/>
            <a:ext cx="8219768" cy="589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Total Clients </a:t>
            </a: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–</a:t>
            </a:r>
            <a:r>
              <a:rPr lang="en-IN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I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Size of customer base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Active Clients </a:t>
            </a: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–</a:t>
            </a:r>
            <a:r>
              <a:rPr lang="en-IN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I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Currently engaged borrowers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New Clients </a:t>
            </a: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–</a:t>
            </a:r>
            <a:r>
              <a:rPr lang="en-IN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I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Recently acquired customers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Total Loan Amount Disbursed </a:t>
            </a: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–</a:t>
            </a:r>
            <a:r>
              <a:rPr lang="en-IN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I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Total lending volume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Total Funded Amount </a:t>
            </a: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– </a:t>
            </a:r>
            <a:r>
              <a:rPr lang="en-I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Capital deployed in loans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Average Loan Size </a:t>
            </a: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–</a:t>
            </a:r>
            <a:r>
              <a:rPr lang="en-IN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I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Typical loan per client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Total Repayment Collected </a:t>
            </a: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–</a:t>
            </a:r>
            <a:r>
              <a:rPr lang="en-IN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I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Cash inflows from repayments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Principal Recovery Rate </a:t>
            </a: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– </a:t>
            </a:r>
            <a:r>
              <a:rPr lang="en-I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% of principal recovered</a:t>
            </a:r>
            <a:endParaRPr lang="en-IN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387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966E5-A8BA-9396-3C2A-3018ED5AB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658"/>
            <a:ext cx="12192000" cy="7030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385A75-0744-8999-EA24-2FE2D55A9B92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Banking Credit and Debit KPI INFOGRAPHICS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20243-ABBB-490E-5B49-2D85F1C4BBAA}"/>
              </a:ext>
            </a:extLst>
          </p:cNvPr>
          <p:cNvSpPr txBox="1"/>
          <p:nvPr/>
        </p:nvSpPr>
        <p:spPr>
          <a:xfrm>
            <a:off x="294967" y="1052348"/>
            <a:ext cx="11238272" cy="5792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Total Credit Amount – Overall money credited into accounts</a:t>
            </a:r>
            <a:b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Total Debit Amount – Overall money withdrawn/debited</a:t>
            </a:r>
            <a:b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Credit to Debit Ratio – Balance between inflows and outflows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Net Transaction Amount – Difference between total credits and debits</a:t>
            </a:r>
            <a:b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Account Activity Ratio (%) – Proportion of active account usage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Transactions per Day/Week/Month – Frequency of customer transactions over time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Total Transaction Amount by Branch – Branch-wise distribution of transaction value</a:t>
            </a:r>
          </a:p>
          <a:p>
            <a:pPr>
              <a:lnSpc>
                <a:spcPct val="200000"/>
              </a:lnSpc>
            </a:pPr>
            <a:endParaRPr lang="en-IN" sz="2000" b="1" i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9142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FE4455-F4F8-212D-6171-E67402C9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78E9B2-611D-1065-ECF8-DEFB217B81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940962"/>
            <a:ext cx="12191998" cy="5917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00B491-7699-3BD7-2EA2-CF3BC03095CF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EXCEL DASHBOARD 1</a:t>
            </a:r>
          </a:p>
        </p:txBody>
      </p:sp>
    </p:spTree>
    <p:extLst>
      <p:ext uri="{BB962C8B-B14F-4D97-AF65-F5344CB8AC3E}">
        <p14:creationId xmlns:p14="http://schemas.microsoft.com/office/powerpoint/2010/main" val="358845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44677-9E74-EF7F-4AC5-44F1E4F80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4EC2FF-4358-0CE7-EA6F-9BDF4DA31C11}"/>
              </a:ext>
            </a:extLst>
          </p:cNvPr>
          <p:cNvSpPr txBox="1"/>
          <p:nvPr/>
        </p:nvSpPr>
        <p:spPr>
          <a:xfrm>
            <a:off x="0" y="0"/>
            <a:ext cx="12192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EXCEL DASHBOARD 2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1F1DDB-EEB7-E6C4-23C1-99B25834C5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3897"/>
            <a:ext cx="12192000" cy="59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0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80B23-2EF7-D572-1E5B-63609579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F23824-D845-82BD-7A0B-910D22F88CA1}"/>
              </a:ext>
            </a:extLst>
          </p:cNvPr>
          <p:cNvSpPr txBox="1"/>
          <p:nvPr/>
        </p:nvSpPr>
        <p:spPr>
          <a:xfrm>
            <a:off x="0" y="0"/>
            <a:ext cx="12192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TABLEAU DASHBOARD 1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17CA5-E339-6A9A-9674-1D6C7F68AC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4735"/>
            <a:ext cx="12192000" cy="596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46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470</Words>
  <Application>Microsoft Office PowerPoint</Application>
  <PresentationFormat>Widescreen</PresentationFormat>
  <Paragraphs>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Gulfam Ali</dc:creator>
  <cp:lastModifiedBy>Gulfam Ali</cp:lastModifiedBy>
  <cp:revision>3</cp:revision>
  <dcterms:created xsi:type="dcterms:W3CDTF">2025-09-10T21:25:57Z</dcterms:created>
  <dcterms:modified xsi:type="dcterms:W3CDTF">2025-11-20T16:49:14Z</dcterms:modified>
</cp:coreProperties>
</file>